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</p:sldIdLst>
  <p:sldSz cy="6858000" cx="9144000"/>
  <p:notesSz cx="6858000" cy="9144000"/>
  <p:embeddedFontLst>
    <p:embeddedFont>
      <p:font typeface="Arial Narrow"/>
      <p:regular r:id="rId8"/>
      <p:bold r:id="rId9"/>
      <p:italic r:id="rId10"/>
      <p:boldItalic r:id="rId11"/>
    </p:embeddedFont>
    <p:embeddedFont>
      <p:font typeface="Tahom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i68G4h/NCXRyRCqMPl8A0bBZxc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alNarrow-boldItalic.fntdata"/><Relationship Id="rId10" Type="http://schemas.openxmlformats.org/officeDocument/2006/relationships/font" Target="fonts/ArialNarrow-italic.fntdata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alNarrow-bold.fntdata"/><Relationship Id="rId14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ArialNarrow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1600200" y="65532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1600200" y="65532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1600200" y="65532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>
            <a:noFill/>
          </a:ln>
          <a:effectLst>
            <a:outerShdw rotWithShape="0" algn="ctr" dir="2021404" dist="45791">
              <a:schemeClr val="lt2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ida Sans"/>
              <a:buNone/>
              <a:defRPr sz="28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600200" y="65532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1600200" y="65532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1600200" y="65532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5" name="Google Shape;35;p7"/>
          <p:cNvSpPr txBox="1"/>
          <p:nvPr>
            <p:ph idx="11" type="ftr"/>
          </p:nvPr>
        </p:nvSpPr>
        <p:spPr>
          <a:xfrm>
            <a:off x="1600200" y="65532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1" type="ftr"/>
          </p:nvPr>
        </p:nvSpPr>
        <p:spPr>
          <a:xfrm>
            <a:off x="1600200" y="65532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1" type="ftr"/>
          </p:nvPr>
        </p:nvSpPr>
        <p:spPr>
          <a:xfrm>
            <a:off x="1600200" y="65532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5" name="Google Shape;45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6" name="Google Shape;46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1600200" y="65532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1" name="Google Shape;51;p1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1600200" y="65532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1600200" y="65532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pic>
        <p:nvPicPr>
          <p:cNvPr descr="LOGO TVO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5400" y="6172200"/>
            <a:ext cx="612775" cy="6159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0637" y="12700"/>
            <a:ext cx="8896350" cy="6780212"/>
          </a:xfrm>
          <a:custGeom>
            <a:rect b="b" l="l" r="r" t="t"/>
            <a:pathLst>
              <a:path extrusionOk="0" h="3619" w="3985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3" name="Google Shape;63;p14"/>
          <p:cNvGrpSpPr/>
          <p:nvPr/>
        </p:nvGrpSpPr>
        <p:grpSpPr>
          <a:xfrm>
            <a:off x="195262" y="234950"/>
            <a:ext cx="3787775" cy="1778000"/>
            <a:chOff x="123" y="148"/>
            <a:chExt cx="2386" cy="1120"/>
          </a:xfrm>
        </p:grpSpPr>
        <p:sp>
          <p:nvSpPr>
            <p:cNvPr id="64" name="Google Shape;64;p14"/>
            <p:cNvSpPr/>
            <p:nvPr/>
          </p:nvSpPr>
          <p:spPr>
            <a:xfrm>
              <a:off x="177" y="177"/>
              <a:ext cx="2250" cy="1017"/>
            </a:xfrm>
            <a:custGeom>
              <a:rect b="b" l="l" r="r" t="t"/>
              <a:pathLst>
                <a:path extrusionOk="0" h="414" w="79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66" y="261"/>
              <a:ext cx="2244" cy="1007"/>
            </a:xfrm>
            <a:custGeom>
              <a:rect b="b" l="l" r="r" t="t"/>
              <a:pathLst>
                <a:path extrusionOk="0" h="821" w="1586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474" y="344"/>
              <a:ext cx="1488" cy="919"/>
            </a:xfrm>
            <a:custGeom>
              <a:rect b="b" l="l" r="r" t="t"/>
              <a:pathLst>
                <a:path extrusionOk="0" h="747" w="1049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67" name="Google Shape;67;p14"/>
            <p:cNvGrpSpPr/>
            <p:nvPr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8" name="Google Shape;68;p14"/>
              <p:cNvSpPr/>
              <p:nvPr/>
            </p:nvSpPr>
            <p:spPr>
              <a:xfrm>
                <a:off x="2005" y="934"/>
                <a:ext cx="212" cy="214"/>
              </a:xfrm>
              <a:custGeom>
                <a:rect b="b" l="l" r="r" t="t"/>
                <a:pathLst>
                  <a:path extrusionOk="0" h="173" w="150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123" y="148"/>
                <a:ext cx="2386" cy="1081"/>
              </a:xfrm>
              <a:custGeom>
                <a:rect b="b" l="l" r="r" t="t"/>
                <a:pathLst>
                  <a:path extrusionOk="0" h="880" w="1684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324" y="158"/>
                <a:ext cx="1686" cy="614"/>
              </a:xfrm>
              <a:custGeom>
                <a:rect b="b" l="l" r="r" t="t"/>
                <a:pathLst>
                  <a:path extrusionOk="0" h="500" w="119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409" y="251"/>
                <a:ext cx="227" cy="410"/>
              </a:xfrm>
              <a:custGeom>
                <a:rect b="b" l="l" r="r" t="t"/>
                <a:pathLst>
                  <a:path extrusionOk="0" h="335" w="160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846" y="536"/>
                <a:ext cx="691" cy="364"/>
              </a:xfrm>
              <a:custGeom>
                <a:rect b="b" l="l" r="r" t="t"/>
                <a:pathLst>
                  <a:path extrusionOk="0" h="296" w="489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73" name="Google Shape;73;p14"/>
          <p:cNvGrpSpPr/>
          <p:nvPr/>
        </p:nvGrpSpPr>
        <p:grpSpPr>
          <a:xfrm>
            <a:off x="7797642" y="4318434"/>
            <a:ext cx="979804" cy="1159594"/>
            <a:chOff x="4912" y="2720"/>
            <a:chExt cx="617" cy="730"/>
          </a:xfrm>
        </p:grpSpPr>
        <p:sp>
          <p:nvSpPr>
            <p:cNvPr id="74" name="Google Shape;74;p14"/>
            <p:cNvSpPr/>
            <p:nvPr/>
          </p:nvSpPr>
          <p:spPr>
            <a:xfrm rot="7320000">
              <a:off x="4909" y="2936"/>
              <a:ext cx="629" cy="293"/>
            </a:xfrm>
            <a:custGeom>
              <a:rect b="b" l="l" r="r" t="t"/>
              <a:pathLst>
                <a:path extrusionOk="0" h="414" w="79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 rot="7320000">
              <a:off x="4893" y="2922"/>
              <a:ext cx="627" cy="290"/>
            </a:xfrm>
            <a:custGeom>
              <a:rect b="b" l="l" r="r" t="t"/>
              <a:pathLst>
                <a:path extrusionOk="0" h="821" w="1586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 rot="7320000">
              <a:off x="4999" y="2913"/>
              <a:ext cx="416" cy="265"/>
            </a:xfrm>
            <a:custGeom>
              <a:rect b="b" l="l" r="r" t="t"/>
              <a:pathLst>
                <a:path extrusionOk="0" h="747" w="1049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77" name="Google Shape;77;p14"/>
            <p:cNvGrpSpPr/>
            <p:nvPr/>
          </p:nvGrpSpPr>
          <p:grpSpPr>
            <a:xfrm>
              <a:off x="4912" y="2720"/>
              <a:ext cx="617" cy="730"/>
              <a:chOff x="4912" y="2720"/>
              <a:chExt cx="617" cy="730"/>
            </a:xfrm>
          </p:grpSpPr>
          <p:sp>
            <p:nvSpPr>
              <p:cNvPr id="78" name="Google Shape;78;p14"/>
              <p:cNvSpPr/>
              <p:nvPr/>
            </p:nvSpPr>
            <p:spPr>
              <a:xfrm rot="7320000">
                <a:off x="4987" y="3190"/>
                <a:ext cx="59" cy="61"/>
              </a:xfrm>
              <a:custGeom>
                <a:rect b="b" l="l" r="r" t="t"/>
                <a:pathLst>
                  <a:path extrusionOk="0" h="173" w="150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9" name="Google Shape;79;p14"/>
              <p:cNvSpPr/>
              <p:nvPr/>
            </p:nvSpPr>
            <p:spPr>
              <a:xfrm rot="7320000">
                <a:off x="4887" y="2930"/>
                <a:ext cx="667" cy="311"/>
              </a:xfrm>
              <a:custGeom>
                <a:rect b="b" l="l" r="r" t="t"/>
                <a:pathLst>
                  <a:path extrusionOk="0" h="880" w="1684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 rot="7320000">
                <a:off x="5062" y="2997"/>
                <a:ext cx="472" cy="176"/>
              </a:xfrm>
              <a:custGeom>
                <a:rect b="b" l="l" r="r" t="t"/>
                <a:pathLst>
                  <a:path extrusionOk="0" h="500" w="119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1" name="Google Shape;81;p14"/>
              <p:cNvSpPr/>
              <p:nvPr/>
            </p:nvSpPr>
            <p:spPr>
              <a:xfrm rot="7320000">
                <a:off x="5364" y="2872"/>
                <a:ext cx="63" cy="118"/>
              </a:xfrm>
              <a:custGeom>
                <a:rect b="b" l="l" r="r" t="t"/>
                <a:pathLst>
                  <a:path extrusionOk="0" h="335" w="160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2" name="Google Shape;82;p14"/>
              <p:cNvSpPr/>
              <p:nvPr/>
            </p:nvSpPr>
            <p:spPr>
              <a:xfrm rot="7320000">
                <a:off x="5137" y="2999"/>
                <a:ext cx="193" cy="104"/>
              </a:xfrm>
              <a:custGeom>
                <a:rect b="b" l="l" r="r" t="t"/>
                <a:pathLst>
                  <a:path extrusionOk="0" h="296" w="489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83" name="Google Shape;83;p14"/>
          <p:cNvSpPr/>
          <p:nvPr/>
        </p:nvSpPr>
        <p:spPr>
          <a:xfrm>
            <a:off x="901700" y="5054600"/>
            <a:ext cx="6807200" cy="728662"/>
          </a:xfrm>
          <a:custGeom>
            <a:rect b="b" l="l" r="r" t="t"/>
            <a:pathLst>
              <a:path extrusionOk="0" h="459" w="4288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cap="flat" cmpd="sng" w="76200">
            <a:solidFill>
              <a:schemeClr val="folHlink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076700" y="1930400"/>
            <a:ext cx="889000" cy="381000"/>
          </a:xfrm>
          <a:custGeom>
            <a:rect b="b" l="l" r="r" t="t"/>
            <a:pathLst>
              <a:path extrusionOk="0" h="240" w="56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p14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ucida Sans"/>
              <a:buChar char="•"/>
              <a:defRPr b="0" i="0" sz="32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ida Sans"/>
              <a:buChar char="–"/>
              <a:defRPr b="0" i="0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  <a:defRPr b="0" i="0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ida Sans"/>
              <a:buChar char="–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ida Sans"/>
              <a:buChar char="»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ida Sans"/>
              <a:buChar char="»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ida Sans"/>
              <a:buChar char="»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ida Sans"/>
              <a:buChar char="»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ida Sans"/>
              <a:buChar char="»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1905000" y="6034087"/>
            <a:ext cx="7010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CHÚC CÁC BẠN THÀNH CÔNG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1219200" y="762000"/>
            <a:ext cx="7391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erdana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BỘ ĐỒNG HỒ ĐẾM NGƯỢC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1828800"/>
            <a:ext cx="205740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1600" y="3505200"/>
            <a:ext cx="205740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38600" y="3517900"/>
            <a:ext cx="205740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29400" y="3517900"/>
            <a:ext cx="205740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95400" y="1828800"/>
            <a:ext cx="205740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38600" y="1828800"/>
            <a:ext cx="2057400" cy="11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1447800" y="4800600"/>
            <a:ext cx="70104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Tahoma"/>
              <a:buNone/>
            </a:pPr>
            <a:r>
              <a:rPr b="0" i="0" lang="en-US" sz="2800" u="none" cap="none" strike="noStrik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Các bạn chỉ cần copy đồng hồ có thời gian phù hợp và paste vào slide của mình</a:t>
            </a:r>
            <a:endParaRPr/>
          </a:p>
        </p:txBody>
      </p:sp>
    </p:spTree>
  </p:cSld>
  <p:clrMapOvr>
    <a:masterClrMapping/>
  </p:clrMapOvr>
  <p:transition advClick="0" spd="med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3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6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9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2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5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8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Crayons">
  <a:themeElements>
    <a:clrScheme name="Crayons 14">
      <a:dk1>
        <a:srgbClr val="000000"/>
      </a:dk1>
      <a:lt1>
        <a:srgbClr val="FFFFCC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E2"/>
      </a:accent3>
      <a:accent4>
        <a:srgbClr val="000000"/>
      </a:accent4>
      <a:accent5>
        <a:srgbClr val="FFF6B8"/>
      </a:accent5>
      <a:accent6>
        <a:srgbClr val="000000"/>
      </a:accent6>
      <a:hlink>
        <a:srgbClr val="008600"/>
      </a:hlink>
      <a:folHlink>
        <a:srgbClr val="703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 TVO">
  <a:themeElements>
    <a:clrScheme name="Slide TV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2005-09-20T05:24:08Z</dcterms:created>
  <dc:creator>Tran Mau Minh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